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F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737" autoAdjust="0"/>
  </p:normalViewPr>
  <p:slideViewPr>
    <p:cSldViewPr>
      <p:cViewPr varScale="1">
        <p:scale>
          <a:sx n="100" d="100"/>
          <a:sy n="100" d="100"/>
        </p:scale>
        <p:origin x="2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8580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s-ES" dirty="0" smtClean="0"/>
              <a:t>Introducción a la Programación Orientada a Objetos</a:t>
            </a:r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dirty="0" smtClean="0"/>
              <a:t>Profesor Luciano H. </a:t>
            </a:r>
            <a:r>
              <a:rPr lang="es-ES" dirty="0" err="1" smtClean="0"/>
              <a:t>Tamargo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A95E2-46AC-4FFB-922D-6AF7E591D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0EFA9-3C7F-4D34-B280-2922594AD7F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66A49-6B1F-492D-884E-74B683FC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6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62428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685800" y="762000"/>
            <a:ext cx="7772400" cy="1905000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1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10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2" name="11 Imagen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9" name="8 Marcador de texto"/>
          <p:cNvSpPr>
            <a:spLocks noGrp="1"/>
          </p:cNvSpPr>
          <p:nvPr>
            <p:ph type="body" sz="quarter" idx="13"/>
          </p:nvPr>
        </p:nvSpPr>
        <p:spPr>
          <a:xfrm>
            <a:off x="685800" y="4876800"/>
            <a:ext cx="7696200" cy="1435119"/>
          </a:xfrm>
          <a:solidFill>
            <a:schemeClr val="tx2">
              <a:alpha val="30000"/>
            </a:schemeClr>
          </a:solidFill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algn="ctr">
              <a:defRPr sz="2000"/>
            </a:lvl2pPr>
            <a:lvl3pPr algn="ctr">
              <a:defRPr sz="1800"/>
            </a:lvl3pPr>
            <a:lvl4pPr algn="ctr">
              <a:defRPr sz="1600"/>
            </a:lvl4pPr>
            <a:lvl5pPr algn="ctr"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43863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9"/>
          <a:stretch/>
        </p:blipFill>
        <p:spPr>
          <a:xfrm>
            <a:off x="0" y="0"/>
            <a:ext cx="9144796" cy="3733800"/>
          </a:xfrm>
          <a:prstGeom prst="rect">
            <a:avLst/>
          </a:prstGeom>
          <a:solidFill>
            <a:schemeClr val="accent3">
              <a:lumMod val="60000"/>
              <a:lumOff val="40000"/>
              <a:alpha val="0"/>
            </a:schemeClr>
          </a:solidFill>
        </p:spPr>
      </p:pic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76200" y="32368"/>
            <a:ext cx="5562600" cy="1143000"/>
          </a:xfrm>
        </p:spPr>
        <p:txBody>
          <a:bodyPr>
            <a:no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02200"/>
          </a:xfrm>
          <a:solidFill>
            <a:schemeClr val="bg1">
              <a:alpha val="80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554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048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8338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7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91290" cy="4648200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8 CuadroTexto"/>
          <p:cNvSpPr txBox="1"/>
          <p:nvPr userDrawn="1"/>
        </p:nvSpPr>
        <p:spPr>
          <a:xfrm>
            <a:off x="8153400" y="2895600"/>
            <a:ext cx="121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0 1 1 0 0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1 0 0 1 1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0 1 1 1 0</a:t>
            </a:r>
          </a:p>
          <a:p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1 0 0 1</a:t>
            </a:r>
          </a:p>
          <a:p>
            <a:pPr marL="342900" indent="-342900">
              <a:buAutoNum type="arabicPlain"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1 1</a:t>
            </a:r>
          </a:p>
          <a:p>
            <a:pPr marL="0" indent="0">
              <a:buNone/>
            </a:pPr>
            <a:r>
              <a:rPr lang="es-ES" sz="1800" baseline="0" dirty="0" smtClean="0">
                <a:solidFill>
                  <a:schemeClr val="bg1">
                    <a:lumMod val="85000"/>
                  </a:schemeClr>
                </a:solidFill>
              </a:rPr>
              <a:t>0    0 </a:t>
            </a:r>
            <a:endParaRPr lang="es-ES" sz="1800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r>
              <a:rPr lang="es-ES" sz="1800" dirty="0" smtClean="0">
                <a:solidFill>
                  <a:schemeClr val="bg1">
                    <a:lumMod val="85000"/>
                  </a:schemeClr>
                </a:solidFill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6" t="39944" b="41912"/>
          <a:stretch/>
        </p:blipFill>
        <p:spPr>
          <a:xfrm rot="16200000" flipH="1">
            <a:off x="-339260" y="6141110"/>
            <a:ext cx="1064244" cy="385721"/>
          </a:xfrm>
          <a:prstGeom prst="rect">
            <a:avLst/>
          </a:prstGeom>
        </p:spPr>
      </p:pic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>
          <a:xfrm>
            <a:off x="373063" y="152400"/>
            <a:ext cx="8453437" cy="1371600"/>
          </a:xfrm>
          <a:solidFill>
            <a:schemeClr val="bg1">
              <a:alpha val="40000"/>
            </a:schemeClr>
          </a:solidFill>
        </p:spPr>
        <p:txBody>
          <a:bodyPr/>
          <a:lstStyle>
            <a:lvl1pPr marL="0" indent="0">
              <a:buNone/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14"/>
          </p:nvPr>
        </p:nvSpPr>
        <p:spPr>
          <a:xfrm>
            <a:off x="385763" y="1828800"/>
            <a:ext cx="8453437" cy="4419600"/>
          </a:xfrm>
          <a:solidFill>
            <a:schemeClr val="bg1">
              <a:alpha val="40000"/>
            </a:schemeClr>
          </a:solidFill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8496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1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3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4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Introducción a la Programación Orientada a Objetos IPOO - 2015</a:t>
            </a: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8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Introducción a la Programación Orientada a Objetos IPOO - 2015</a:t>
            </a:r>
            <a:endParaRPr lang="es-ES" dirty="0" smtClean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43BD-71E5-46FE-A724-5D4443A506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1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Panel de Graduados      DCIC </a:t>
            </a:r>
            <a:r>
              <a:rPr lang="es-ES" dirty="0" smtClean="0"/>
              <a:t>2016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9200" y="4114800"/>
            <a:ext cx="7772400" cy="16002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 smtClean="0"/>
              <a:t>Fecha</a:t>
            </a:r>
            <a:r>
              <a:rPr lang="en-US" sz="2800" dirty="0" smtClean="0"/>
              <a:t>: Lunes 19 de </a:t>
            </a:r>
            <a:r>
              <a:rPr lang="en-US" sz="2800" dirty="0" err="1" smtClean="0"/>
              <a:t>Septiembre</a:t>
            </a:r>
            <a:endParaRPr lang="en-US" sz="2800" dirty="0" smtClean="0"/>
          </a:p>
          <a:p>
            <a:pPr algn="l"/>
            <a:r>
              <a:rPr lang="en-US" sz="2800" b="1" dirty="0" smtClean="0"/>
              <a:t>Hora</a:t>
            </a:r>
            <a:r>
              <a:rPr lang="en-US" sz="2800" dirty="0" smtClean="0"/>
              <a:t>: 18:00hs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/>
              <a:t>Lugar</a:t>
            </a:r>
            <a:r>
              <a:rPr lang="en-US" sz="2800" dirty="0" smtClean="0"/>
              <a:t>: </a:t>
            </a:r>
            <a:r>
              <a:rPr lang="es-ES" sz="2800" dirty="0"/>
              <a:t>Aula 4 del edificio azul de </a:t>
            </a:r>
            <a:r>
              <a:rPr lang="es-ES" sz="2800" dirty="0" err="1" smtClean="0"/>
              <a:t>Palihue</a:t>
            </a:r>
            <a:endParaRPr lang="es-AR" sz="2800" dirty="0" smtClean="0"/>
          </a:p>
        </p:txBody>
      </p:sp>
    </p:spTree>
    <p:extLst>
      <p:ext uri="{BB962C8B-B14F-4D97-AF65-F5344CB8AC3E}">
        <p14:creationId xmlns:p14="http://schemas.microsoft.com/office/powerpoint/2010/main" val="21953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50292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b="0" dirty="0">
                <a:effectLst/>
              </a:rPr>
              <a:t> Dana Urribarri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b="0" dirty="0" smtClean="0">
                <a:effectLst/>
              </a:rPr>
              <a:t>Ariel </a:t>
            </a:r>
            <a:r>
              <a:rPr lang="it-IT" b="0" dirty="0">
                <a:effectLst/>
              </a:rPr>
              <a:t>Trellini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b="0" dirty="0" smtClean="0">
                <a:effectLst/>
              </a:rPr>
              <a:t>Fernando </a:t>
            </a:r>
            <a:r>
              <a:rPr lang="it-IT" b="0" dirty="0">
                <a:effectLst/>
              </a:rPr>
              <a:t>Sagui</a:t>
            </a:r>
            <a:r>
              <a:rPr lang="it-IT" sz="4000" dirty="0"/>
              <a:t/>
            </a:r>
            <a:br>
              <a:rPr lang="it-IT" sz="4000" dirty="0"/>
            </a:br>
            <a:r>
              <a:rPr lang="it-IT" b="0" dirty="0" smtClean="0">
                <a:effectLst/>
              </a:rPr>
              <a:t>Jose Moyano</a:t>
            </a: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b="0" dirty="0" smtClean="0">
                <a:effectLst/>
              </a:rPr>
              <a:t>Federico </a:t>
            </a:r>
            <a:r>
              <a:rPr lang="it-IT" b="0" dirty="0">
                <a:effectLst/>
              </a:rPr>
              <a:t>Moretti</a:t>
            </a:r>
            <a:endParaRPr lang="es-AR" sz="4000" dirty="0"/>
          </a:p>
        </p:txBody>
      </p:sp>
    </p:spTree>
    <p:extLst>
      <p:ext uri="{BB962C8B-B14F-4D97-AF65-F5344CB8AC3E}">
        <p14:creationId xmlns:p14="http://schemas.microsoft.com/office/powerpoint/2010/main" val="3976435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8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Nuevos </a:t>
            </a:r>
            <a:r>
              <a:rPr lang="es-AR" dirty="0"/>
              <a:t>panelistas, nuevas experiencias y nuevas historias</a:t>
            </a:r>
            <a:r>
              <a:rPr lang="es-AR" dirty="0" smtClean="0"/>
              <a:t>.</a:t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/>
              <a:t>Y como no podía faltar, un </a:t>
            </a:r>
            <a:r>
              <a:rPr lang="es-AR" dirty="0" smtClean="0"/>
              <a:t>buen </a:t>
            </a:r>
            <a:r>
              <a:rPr lang="es-AR" dirty="0"/>
              <a:t>“</a:t>
            </a:r>
            <a:r>
              <a:rPr lang="es-AR" dirty="0" err="1"/>
              <a:t>Coffee</a:t>
            </a:r>
            <a:r>
              <a:rPr lang="es-AR" dirty="0"/>
              <a:t> Break</a:t>
            </a:r>
            <a:r>
              <a:rPr lang="es-AR" dirty="0" smtClean="0"/>
              <a:t>” para que te puedas acercar a los panelistas.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74897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876800"/>
          </a:xfrm>
        </p:spPr>
        <p:txBody>
          <a:bodyPr>
            <a:normAutofit/>
          </a:bodyPr>
          <a:lstStyle/>
          <a:p>
            <a:r>
              <a:rPr lang="es-AR" dirty="0" err="1"/>
              <a:t>Inscribite</a:t>
            </a:r>
            <a:r>
              <a:rPr lang="es-AR" dirty="0"/>
              <a:t> completando el formulario que se encuentra en el siguiente enlace: 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sz="2800" dirty="0"/>
              <a:t>https://goo.gl/forms/b5tntzxMNTOKMHPG3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387637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44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Panel de Graduados      DCIC 2016</vt:lpstr>
      <vt:lpstr> Dana Urribarri Ariel Trellini Fernando Sagui Jose Moyano Federico Moretti</vt:lpstr>
      <vt:lpstr>Nuevos panelistas, nuevas experiencias y nuevas historias.  Y como no podía faltar, un buen “Coffee Break” para que te puedas acercar a los panelistas.</vt:lpstr>
      <vt:lpstr>Inscribite completando el formulario que se encuentra en el siguiente enlace:   https://goo.gl/forms/b5tntzxMNTOKMHPG3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ltamargo</dc:creator>
  <cp:lastModifiedBy>Luciano Tamargo</cp:lastModifiedBy>
  <cp:revision>391</cp:revision>
  <dcterms:created xsi:type="dcterms:W3CDTF">2015-03-04T18:37:05Z</dcterms:created>
  <dcterms:modified xsi:type="dcterms:W3CDTF">2016-09-12T13:34:16Z</dcterms:modified>
</cp:coreProperties>
</file>